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B79"/>
    <a:srgbClr val="C1F9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82000">
              <a:srgbClr val="00B050">
                <a:alpha val="9000"/>
              </a:srgbClr>
            </a:gs>
            <a:gs pos="100000">
              <a:srgbClr val="156B13"/>
            </a:gs>
            <a:gs pos="100000">
              <a:srgbClr val="156B13"/>
            </a:gs>
            <a:gs pos="89000">
              <a:srgbClr val="FFFF00">
                <a:alpha val="67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ecure.diary.ru/userdir/1/7/8/0/1780099/561671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43001" y="1142998"/>
            <a:ext cx="914400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5.infourok.ru/uploads/ex/0555/0004107c-f261018e/img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26" y="3571868"/>
            <a:ext cx="3233748" cy="2300294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58"/>
            <a:ext cx="6858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казенное дошкольное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Табулгинский детский сад «Теремок»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Непосредственно образовательная деятельность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развитию речи на тему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«Дикие животные»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средней группе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00108" y="6572265"/>
            <a:ext cx="557216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Разработала: воспитатель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первой квалификационной категории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Лукина Светлана Николаевна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Табулга - 2019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\DSC01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22" y="495957"/>
            <a:ext cx="4786346" cy="3590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3075" name="Picture 3" descr="C:\Users\User\Desktop\Новая папка\DSC01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22" y="4572000"/>
            <a:ext cx="4876148" cy="365759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\DSC01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308" y="571472"/>
            <a:ext cx="4857146" cy="364333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4099" name="Picture 3" descr="C:\Users\User\Desktop\Новая папка\DSC01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8" y="4643438"/>
            <a:ext cx="4905347" cy="367949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\DSC01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70" y="535287"/>
            <a:ext cx="4905384" cy="367952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5123" name="Picture 3" descr="C:\Users\User\Desktop\Новая папка\DSC01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510" y="4643438"/>
            <a:ext cx="4952382" cy="371477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\DSC01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8" y="642910"/>
            <a:ext cx="4827667" cy="362122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6147" name="Picture 3" descr="C:\Users\User\Desktop\Новая папка\DSC01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8" y="4857752"/>
            <a:ext cx="4971388" cy="372903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овая папка\DSC01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84" y="428596"/>
            <a:ext cx="4590435" cy="344328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7171" name="Picture 3" descr="C:\Users\User\Desktop\Новая папка\DSC01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220448" y="4708850"/>
            <a:ext cx="4525613" cy="339465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42918" y="147042"/>
            <a:ext cx="5643602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закреплять знания детей о диких животных (внешний вид, жилища, еда).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выделять отличительные признаки диких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животных;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 выражать свои мысли;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Совершенствовать умение образовывать существительные с уменьшительно-ласкательным суффиксом;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Активизировать и расширять словарь по теме «дикие животные»;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зрительное восприятие, речевой слух, память, внимание, речь.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умение выслушивать ответы товарищей;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бережное отношение к животным.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чтение рассказов о животных, отгадывание загадок, рассматривание иллюстраций, презентаций.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Демонстрационный материал: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иллюстрации с изображением диких животных, предметные картинки, орех, аудио запись звуков леса и спокойной музыки, игрушки – заместители.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НОД      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1.Организационный момент.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u="sng" dirty="0" smtClean="0"/>
              <a:t> </a:t>
            </a:r>
            <a:r>
              <a:rPr lang="ru-RU" sz="1400" b="1" i="1" u="sng" dirty="0" smtClean="0"/>
              <a:t>Рефлексия настроения и эмоционального состояния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  Дети выбирают для себя лепесток, цвет, которого наиболее подходит к цвету настроения. Затем все лепестки собирают в общий цветок.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Ребята, давайте поприветствуем друг друга!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Здравствуйте, ручки! Хлоп-хлоп-хлоп!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Здравствуйте, ножки! Топ-топ-топ!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Здравствуйте, щечки! Плюх-плюх-плюх!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Пухленькие щечки? Плюх-плюх-плюх!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Здравствуйте, глазки! Миг-миг-миг!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Здравствуйте, губки! Чмок-чмок-чмок!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Здравствуйте, зубки ! щелк-щелк-щелк!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Здравствуй, мой носик!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Бип-бип-бип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Здравствуйте, детишки! Раз, два, три.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Девчонки и мальчишки,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здраааавствуууйтеее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42918" y="285720"/>
            <a:ext cx="5572164" cy="877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2.Сюрпризный момент.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Ой, Ребята, а что это? Посмотрите!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Орех.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вам сейчас загадаю загадку. Когда вы ее отгадаете, узнаете, кто к вам придет в гости.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по елкам скачет ловко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влезает на дубы?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Кто, в дупле орехи прячет 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Сушит на зиму грибы?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Правильно, это белка. А вот и она.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(ребенок старшей группы):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Потеряла, потеряла! Не усмотрела! Что же теперь будет? Ай-ай-ай!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Здравствуй белочка! Что случилось?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Белка: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Здравствуйте! Я потеряла свой орех.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(плачет)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Ребята, а мы, наверное, сможем помочь белочке?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Белочка, посмотри, не это ли твой орех?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Белка: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Мой, мой! Спасибо вам! Орех мой не простой, а с письмом. Вот!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(читает письмо):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Срочно приходите,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Срочно помогите.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 волшебник напугал.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 он всех заколдовал.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забыли, кто мы есть.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нам пить и что нам есть.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Выручайте, помогите. (жители леса)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Беседа.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Ребята, скажите, а кто же это - жители леса? Назовите их, если знаете.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Дети перечисляют животных)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как называют животных, которые живут в лесу?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(Дикие, лесные)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почему их так называют?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(Они сами добывают себе пищу, строят жилища, заботятся о детенышах)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же случилось с лесными жителями?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(Заколдовали)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Сможем мы им помочь?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ДА!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80" y="428596"/>
            <a:ext cx="5572164" cy="85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а прежде чем отправится в лес  давайте вспомним правила поведения в лесу.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называют, которые не знают, добавляет воспитатель):</a:t>
            </a:r>
            <a:b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вырывать кустарники с корнем.</a:t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разорять птичьи гнезда.</a:t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разорять муравейники.</a:t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забирать из леса животных.</a:t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обижать лесных насекомых.</a:t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рвать цветы.</a:t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ловить бабочек и стрекоз.</a:t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шуметь.</a:t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разжигать костер.</a:t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оставлять мусор.</a:t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бить стекло.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Правила вспомнили, теперь отправляемся в лес. Скажем волшебные слова, чтобы оказаться в лесу.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1,2,3,4,5 – в лес идем зверей спасать.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(звучит музыка, дети подходят к деревьям).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тропинке в лес пойдем, (дети шагают)</a:t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Лужу мимо обойдем,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(обходят воображаемую лужу)</a:t>
            </a:r>
            <a:b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Перепрыгнем ручеек,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«перепрыгивают» на двух ногах)</a:t>
            </a:r>
            <a:b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Посмотрели мы налево,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(поворот головы налево)</a:t>
            </a:r>
            <a:b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Посмотрели мы направо,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(поворот головы направо)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Посмотрели в облака,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(тянутся на носочках, смотрят вверх)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Ах, какая красота!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(развести руки в стороны).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мы с вами и в лесу.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(Звук ветра)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4.Дыхательная гимнастика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Подул легкий ветерок и у нас сразу засвистело над ушками. Как свистит легкий ветерок?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С-с-с-с-с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 окреп и подул сильнее, в вышине сразу зашумели деревья. Как они зашумели?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Ш-ш-ш-ш-ш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 Дидактическая игра «Угадай по описанию»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Ребята, посмотрите. Деревьев в лесу много, а животных не видно совсем. Чтобы их расколдовать  надо внимательно послушать загадки и отгадать их: Вы готовы отгадывать загадки? Тогда начинаем расколдовывать диких животных.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6858000" cy="925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370" tIns="360249" rIns="539580" bIns="2697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загадывает загадки. Но животные не появляются и тогда воспитатель просит ребят назвать детеныша и как называется домик у отгаданного животного)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Хитрая плутовка,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Рыжая головка,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Хвост пушистый - краса!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зовут ее ... (лиса,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лисята, нора)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полю скачет – ушки прячет,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Встанет столбом – ушки торчком.(заяц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зайчата, нора)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Косолапый и большой,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Спит в берлоге он зимой.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Любит шишки, любит мёд,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Ну-ка, кто же назовет?      (Медведь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медвежата, берлога)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Серый, страшный и зубастый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Произвел переполох.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зверята разбежались.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Напугал зверят тех… (Волк,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волчата, логово)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Сердитый недотрога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Живёт в глуши лесной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Иголок очень много,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нитки ни одной.  (ёж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ежата, под листочками)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дупле живет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орешки грызет. (Белка,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бельчата, дупло)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Пи, пи, пи - она сказала,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Сразу в норку убежала.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же это за малышка?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маленькая ... (мышка,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мышата, нора)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Молодцы! Какие вы ребятки внимательные и умные! Ребята ,а вы слышите эти звуки? Это наверное животные, которых мы расколдовали. Может их  поищем? (Звучит музыка «Голоса животных леса» и дети ищут животных.)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Пальчиковая гимнастика.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зайчонок,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бельчонок,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лисенок,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волчонок,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это спешит, ковыляет спросонок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Бурый, мохнатый, смешной медвежонок.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42918" y="428596"/>
            <a:ext cx="57150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Дидактическая игра « Кто, где живет?»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давайте поиграем в игру «Кто где живет?»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 столе воспитатель выкладывает картинки домиков диких животных и вместе с детьми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находят нужное жилище каждому животному и прикрепляют к магнитной доске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Молодцы!  Теперь у каждого животного есть свой домик. Ребята, а может разомнемся и поиграем!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.Физминутка «Зайцы»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сейчас ребятки, мы с вами поиграем.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ds01.infourok.ru/uploads/ex/014b/000062f2-7924667a/img6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29"/>
          <a:stretch>
            <a:fillRect/>
          </a:stretch>
        </p:blipFill>
        <p:spPr bwMode="auto">
          <a:xfrm>
            <a:off x="1571612" y="2857488"/>
            <a:ext cx="3357586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42918" y="5286381"/>
            <a:ext cx="55721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Ребята, а в письме белки было написано, что звери забыли, что им есть и что им пить. Давайте поможем им. Вы ведь знаете, чем питаются дикие животные.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Дидактическая игра «Кто что любит?»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столе игрушки – заместители (малина, мед, шишки, грибы, яблоко, капуста, морковь, орехи, мясо, семечки, зерно, травка, заяц, волк, медведь, лиса, ежик, белка, мышка).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выберите каждый себе животного, а затем выберите то, что любит, есть ваше дикое животное.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выбирают и говорят кто, что выбрал)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42918" y="428597"/>
            <a:ext cx="5572164" cy="79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Заяц любит морковку, капусту.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Белка – орешки, грибы.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 любит грибы, яблоки.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Медведь – мед, ягоды.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Волк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мясо.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Лиса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мясо.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Мышка любит зернышки, семечки.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Молодцы, ребята, помогли белочке, справились с заданиями и расколдовали диких животных. Но вот пришло время возвращаться в наш любимый детский сад. Тогда скажем волшебные слова: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1,2,3,4,5 – в детский сад идем опять.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(звучит музыка, дети возвращаются в детский сад по той же дорожке, что и шли в лес.)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Ребята, расскажите, теперь каких диких животных вы расколдовывали,  чтобы злой волшебник не смог их больше заколдовать.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(Белочка благодарит детей за помощь и предлагает им угощение - грибочки. Дети благодарят белочку за угощение.)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.Рефлексия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содержания учебного материала  «Солнышко»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(На доске прикреплён круг от солнышка, детям раздаются лучики жёлтого и голубого цветов. Лучики нужно прикрепить к солнышку: желтого цвета – мне очень понравилось занятие, получили много интересной информации; голубого цвета – занятие не интересное, не было никакой полезной информации.)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жаль нам расставаться,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пришла пора прощаться.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нам не унывать,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крепко всех обнять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дети обнимают друг друга и уходят в группу)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DSC01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8" y="571472"/>
            <a:ext cx="5047621" cy="378621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7" name="Picture 3" descr="C:\Users\User\Desktop\Новая папка\DSC01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8" y="4714876"/>
            <a:ext cx="5077800" cy="38088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DSC01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70" y="464302"/>
            <a:ext cx="4786346" cy="359023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2051" name="Picture 3" descr="C:\Users\User\Desktop\Новая папка\DSC01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8" y="4714876"/>
            <a:ext cx="4952985" cy="371522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923</Words>
  <PresentationFormat>Экран (4:3)</PresentationFormat>
  <Paragraphs>160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2019-11-22T03:26:47Z</dcterms:created>
  <dcterms:modified xsi:type="dcterms:W3CDTF">2019-12-09T07:02:37Z</dcterms:modified>
</cp:coreProperties>
</file>